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41" d="100"/>
          <a:sy n="41" d="100"/>
        </p:scale>
        <p:origin x="22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83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57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33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88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56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36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4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77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2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71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F9D6-E82A-4BF6-8A2E-3B6CD801A81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9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FF9D6-E82A-4BF6-8A2E-3B6CD801A815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C10FA-A274-46FD-BFB3-9A7F0C647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35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C84E40-7783-F1B6-182D-01B66CB24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46" y="89779"/>
            <a:ext cx="6411708" cy="66797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DD648-7FE4-8F40-3795-9C3ABB5AC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892" y="2398103"/>
            <a:ext cx="6411708" cy="1680888"/>
          </a:xfrm>
          <a:solidFill>
            <a:srgbClr val="FFFFFF">
              <a:shade val="85000"/>
              <a:alpha val="53000"/>
            </a:srgbClr>
          </a:solidFill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b="1" dirty="0">
                <a:latin typeface="Arial Black" panose="020B0A04020102020204" pitchFamily="34" charset="0"/>
              </a:rPr>
            </a:br>
            <a:br>
              <a:rPr lang="en-GB" b="1" dirty="0">
                <a:latin typeface="Arial Black" panose="020B0A04020102020204" pitchFamily="34" charset="0"/>
              </a:rPr>
            </a:br>
            <a:r>
              <a:rPr lang="en-GB" b="1" dirty="0">
                <a:latin typeface="Arial Black" panose="020B0A04020102020204" pitchFamily="34" charset="0"/>
              </a:rPr>
              <a:t>SATURDAY 11</a:t>
            </a:r>
            <a:r>
              <a:rPr lang="en-GB" b="1" baseline="30000" dirty="0">
                <a:latin typeface="Arial Black" panose="020B0A04020102020204" pitchFamily="34" charset="0"/>
              </a:rPr>
              <a:t>th</a:t>
            </a:r>
            <a:r>
              <a:rPr lang="en-GB" b="1" dirty="0">
                <a:latin typeface="Arial Black" panose="020B0A04020102020204" pitchFamily="34" charset="0"/>
              </a:rPr>
              <a:t> JULY</a:t>
            </a:r>
            <a:br>
              <a:rPr lang="en-GB" b="1" dirty="0">
                <a:latin typeface="Arial Black" panose="020B0A04020102020204" pitchFamily="34" charset="0"/>
              </a:rPr>
            </a:br>
            <a:endParaRPr lang="en-GB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2BA2E-64BC-E9A2-8E3C-CD0F35D1C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432" y="7950631"/>
            <a:ext cx="6269168" cy="1658318"/>
          </a:xfrm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sz="3600" dirty="0"/>
              <a:t>SIGN UP AND </a:t>
            </a:r>
            <a:r>
              <a:rPr lang="en-GB" sz="3600" b="1" dirty="0"/>
              <a:t>PAY £20 cash  </a:t>
            </a:r>
          </a:p>
          <a:p>
            <a:r>
              <a:rPr lang="en-GB" sz="3600" dirty="0"/>
              <a:t>AT BACK OF CHURCH </a:t>
            </a:r>
          </a:p>
          <a:p>
            <a:r>
              <a:rPr lang="en-GB" sz="3600" b="1" dirty="0"/>
              <a:t>13/14</a:t>
            </a:r>
            <a:r>
              <a:rPr lang="en-GB" sz="3600" b="1" baseline="30000" dirty="0"/>
              <a:t>th</a:t>
            </a:r>
            <a:r>
              <a:rPr lang="en-GB" sz="3600" dirty="0"/>
              <a:t> and </a:t>
            </a:r>
            <a:r>
              <a:rPr lang="en-GB" sz="3600" b="1" dirty="0"/>
              <a:t>20/21</a:t>
            </a:r>
            <a:r>
              <a:rPr lang="en-GB" sz="3600" b="1" baseline="30000" dirty="0"/>
              <a:t>st</a:t>
            </a:r>
            <a:r>
              <a:rPr lang="en-GB" sz="3600" b="1" dirty="0"/>
              <a:t> </a:t>
            </a:r>
            <a:r>
              <a:rPr lang="en-GB" sz="3600" dirty="0"/>
              <a:t>JUNE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2DAA9-EEC6-4527-F54F-D84E17422E1A}"/>
              </a:ext>
            </a:extLst>
          </p:cNvPr>
          <p:cNvSpPr txBox="1"/>
          <p:nvPr/>
        </p:nvSpPr>
        <p:spPr>
          <a:xfrm>
            <a:off x="166892" y="89779"/>
            <a:ext cx="6524216" cy="230832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entury Gothic" panose="020B0502020202020204" pitchFamily="34" charset="0"/>
              </a:rPr>
              <a:t>Parish Day Out </a:t>
            </a:r>
          </a:p>
          <a:p>
            <a:pPr algn="ctr"/>
            <a:r>
              <a:rPr lang="en-GB" sz="4800" b="1" dirty="0">
                <a:latin typeface="Century Gothic" panose="020B0502020202020204" pitchFamily="34" charset="0"/>
              </a:rPr>
              <a:t>to </a:t>
            </a:r>
          </a:p>
          <a:p>
            <a:pPr algn="ctr"/>
            <a:r>
              <a:rPr lang="en-GB" sz="4800" b="1" dirty="0">
                <a:latin typeface="Century Gothic" panose="020B0502020202020204" pitchFamily="34" charset="0"/>
              </a:rPr>
              <a:t>BELMONT ABBEY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5FD586-CF97-31B0-9AD5-A94450B708D5}"/>
              </a:ext>
            </a:extLst>
          </p:cNvPr>
          <p:cNvSpPr txBox="1"/>
          <p:nvPr/>
        </p:nvSpPr>
        <p:spPr>
          <a:xfrm>
            <a:off x="223146" y="3859078"/>
            <a:ext cx="6411708" cy="39703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800" dirty="0"/>
              <a:t>9.30am  Minibus departs St Benedict’s</a:t>
            </a:r>
          </a:p>
          <a:p>
            <a:r>
              <a:rPr lang="en-GB" sz="2800" dirty="0"/>
              <a:t>11am     </a:t>
            </a:r>
            <a:r>
              <a:rPr lang="en-GB" sz="2800" b="1" dirty="0"/>
              <a:t>Visit to TINTERN ABBEY</a:t>
            </a:r>
          </a:p>
          <a:p>
            <a:r>
              <a:rPr lang="en-GB" sz="2800" dirty="0"/>
              <a:t>1pm</a:t>
            </a:r>
            <a:r>
              <a:rPr lang="en-GB" sz="2800" b="1" dirty="0"/>
              <a:t>	    PICNIC LUNCH  </a:t>
            </a:r>
            <a:r>
              <a:rPr lang="en-GB" sz="2800" dirty="0"/>
              <a:t>(bring your own)</a:t>
            </a:r>
          </a:p>
          <a:p>
            <a:r>
              <a:rPr lang="en-GB" sz="2800" dirty="0"/>
              <a:t>               Afternoon at Belmont</a:t>
            </a:r>
          </a:p>
          <a:p>
            <a:r>
              <a:rPr lang="en-GB" sz="2800" dirty="0"/>
              <a:t>4pm       </a:t>
            </a:r>
            <a:r>
              <a:rPr lang="en-GB" sz="2800" b="1" dirty="0"/>
              <a:t>MASS</a:t>
            </a:r>
            <a:r>
              <a:rPr lang="en-GB" sz="2800" dirty="0"/>
              <a:t> with the BELMONT PARISH</a:t>
            </a:r>
          </a:p>
          <a:p>
            <a:r>
              <a:rPr lang="en-GB" sz="2800" dirty="0"/>
              <a:t>5.30pm Departure </a:t>
            </a:r>
          </a:p>
          <a:p>
            <a:r>
              <a:rPr lang="en-GB" sz="2800" dirty="0"/>
              <a:t>7.45pm approx. return to St Benedict’s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26504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67</Words>
  <Application>Microsoft Office PowerPoint</Application>
  <PresentationFormat>A4 Paper (210x297 mm)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Century Gothic</vt:lpstr>
      <vt:lpstr>Office Theme</vt:lpstr>
      <vt:lpstr>   SATURDAY 11th JULY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Wolf</dc:creator>
  <cp:lastModifiedBy>Cathy Wolf</cp:lastModifiedBy>
  <cp:revision>8</cp:revision>
  <dcterms:created xsi:type="dcterms:W3CDTF">2024-05-08T15:22:10Z</dcterms:created>
  <dcterms:modified xsi:type="dcterms:W3CDTF">2026-06-03T15:57:33Z</dcterms:modified>
</cp:coreProperties>
</file>