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2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83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57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3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88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56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36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4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77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92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710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89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FF9D6-E82A-4BF6-8A2E-3B6CD801A815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C10FA-A274-46FD-BFB3-9A7F0C647E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CBBBF93-777C-EB0B-2788-58D61DAC5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27" y="411935"/>
            <a:ext cx="5487941" cy="65050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B2DAA9-EEC6-4527-F54F-D84E17422E1A}"/>
              </a:ext>
            </a:extLst>
          </p:cNvPr>
          <p:cNvSpPr txBox="1"/>
          <p:nvPr/>
        </p:nvSpPr>
        <p:spPr>
          <a:xfrm>
            <a:off x="321588" y="411935"/>
            <a:ext cx="62148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Berlin Sans FB Demi" panose="020E0802020502020306" pitchFamily="34" charset="0"/>
              </a:rPr>
              <a:t>Bring and Share Lunch</a:t>
            </a:r>
          </a:p>
          <a:p>
            <a:pPr algn="ctr"/>
            <a:r>
              <a:rPr lang="en-GB" sz="4800" b="1" dirty="0">
                <a:latin typeface="Berlin Sans FB Demi" panose="020E0802020502020306" pitchFamily="34" charset="0"/>
              </a:rPr>
              <a:t>to celebrate </a:t>
            </a:r>
          </a:p>
          <a:p>
            <a:pPr algn="ctr"/>
            <a:r>
              <a:rPr lang="en-GB" sz="4800" b="1" dirty="0">
                <a:latin typeface="Berlin Sans FB Demi" panose="020E0802020502020306" pitchFamily="34" charset="0"/>
              </a:rPr>
              <a:t>Pentecost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BB02E4-0339-D7DB-F271-4C3641684E2E}"/>
              </a:ext>
            </a:extLst>
          </p:cNvPr>
          <p:cNvSpPr txBox="1"/>
          <p:nvPr/>
        </p:nvSpPr>
        <p:spPr>
          <a:xfrm>
            <a:off x="883403" y="7625088"/>
            <a:ext cx="53004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Berlin Sans FB Demi" panose="020E0802020502020306" pitchFamily="34" charset="0"/>
              </a:rPr>
              <a:t>from 12 noon </a:t>
            </a:r>
          </a:p>
          <a:p>
            <a:pPr algn="ctr"/>
            <a:r>
              <a:rPr lang="en-GB" sz="3600" b="1" dirty="0">
                <a:latin typeface="Berlin Sans FB Demi" panose="020E0802020502020306" pitchFamily="34" charset="0"/>
              </a:rPr>
              <a:t>Sunday 24</a:t>
            </a:r>
            <a:r>
              <a:rPr lang="en-GB" sz="3600" b="1" baseline="30000" dirty="0">
                <a:latin typeface="Berlin Sans FB Demi" panose="020E0802020502020306" pitchFamily="34" charset="0"/>
              </a:rPr>
              <a:t>th</a:t>
            </a:r>
            <a:r>
              <a:rPr lang="en-GB" sz="3600" b="1" dirty="0">
                <a:latin typeface="Berlin Sans FB Demi" panose="020E0802020502020306" pitchFamily="34" charset="0"/>
              </a:rPr>
              <a:t> May</a:t>
            </a:r>
          </a:p>
          <a:p>
            <a:pPr algn="ctr"/>
            <a:r>
              <a:rPr lang="en-GB" sz="3600" b="1" dirty="0">
                <a:latin typeface="Berlin Sans FB Demi" panose="020E0802020502020306" pitchFamily="34" charset="0"/>
              </a:rPr>
              <a:t>in the parish hall</a:t>
            </a:r>
          </a:p>
        </p:txBody>
      </p:sp>
    </p:spTree>
    <p:extLst>
      <p:ext uri="{BB962C8B-B14F-4D97-AF65-F5344CB8AC3E}">
        <p14:creationId xmlns:p14="http://schemas.microsoft.com/office/powerpoint/2010/main" val="152650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</TotalTime>
  <Words>17</Words>
  <Application>Microsoft Office PowerPoint</Application>
  <PresentationFormat>A4 Paper (210x297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Cathy Wolf</dc:creator>
  <cp:lastModifiedBy>Cathy Wolf</cp:lastModifiedBy>
  <cp:revision>2</cp:revision>
  <dcterms:created xsi:type="dcterms:W3CDTF">2024-05-08T15:22:10Z</dcterms:created>
  <dcterms:modified xsi:type="dcterms:W3CDTF">2026-05-06T12:32:19Z</dcterms:modified>
</cp:coreProperties>
</file>