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156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7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6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6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7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1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F9D6-E82A-4BF6-8A2E-3B6CD801A81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6C1831-617D-4D8E-6D81-132662A4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3" y="367715"/>
            <a:ext cx="5767329" cy="721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9D98A-DD6B-82D1-A291-304959205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98" y="367713"/>
            <a:ext cx="5767329" cy="3816937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latin typeface="Lucida Calligraphy" panose="03010101010101010101" pitchFamily="66" charset="0"/>
              </a:rPr>
              <a:t>HOLY MASS </a:t>
            </a:r>
            <a:br>
              <a:rPr lang="en-GB" b="1" dirty="0">
                <a:latin typeface="Lucida Calligraphy" panose="03010101010101010101" pitchFamily="66" charset="0"/>
              </a:rPr>
            </a:br>
            <a:br>
              <a:rPr lang="en-GB" b="1" dirty="0">
                <a:latin typeface="Lucida Calligraphy" panose="03010101010101010101" pitchFamily="66" charset="0"/>
              </a:rPr>
            </a:br>
            <a:r>
              <a:rPr lang="en-GB" sz="2800" b="1" dirty="0">
                <a:latin typeface="Lucida Calligraphy" panose="03010101010101010101" pitchFamily="66" charset="0"/>
              </a:rPr>
              <a:t>in memory of</a:t>
            </a:r>
            <a:br>
              <a:rPr lang="en-GB" sz="2800" b="1" dirty="0">
                <a:latin typeface="Lucida Calligraphy" panose="03010101010101010101" pitchFamily="66" charset="0"/>
              </a:rPr>
            </a:br>
            <a:r>
              <a:rPr lang="en-GB" sz="2800" b="1" dirty="0">
                <a:latin typeface="Lucida Calligraphy" panose="03010101010101010101" pitchFamily="66" charset="0"/>
              </a:rPr>
              <a:t> </a:t>
            </a:r>
            <a:br>
              <a:rPr lang="en-GB" b="1" dirty="0">
                <a:latin typeface="Lucida Calligraphy" panose="03010101010101010101" pitchFamily="66" charset="0"/>
              </a:rPr>
            </a:br>
            <a:r>
              <a:rPr lang="en-GB" b="1" dirty="0">
                <a:latin typeface="Lucida Calligraphy" panose="03010101010101010101" pitchFamily="66" charset="0"/>
              </a:rPr>
              <a:t>Blessed </a:t>
            </a:r>
            <a:br>
              <a:rPr lang="en-GB" b="1" dirty="0">
                <a:latin typeface="Lucida Calligraphy" panose="03010101010101010101" pitchFamily="66" charset="0"/>
              </a:rPr>
            </a:br>
            <a:r>
              <a:rPr lang="en-GB" b="1" dirty="0">
                <a:latin typeface="Lucida Calligraphy" panose="03010101010101010101" pitchFamily="66" charset="0"/>
              </a:rPr>
              <a:t>Margaret Pole</a:t>
            </a:r>
            <a:br>
              <a:rPr lang="en-GB" b="1" dirty="0">
                <a:latin typeface="Lucida Calligraphy" panose="03010101010101010101" pitchFamily="66" charset="0"/>
              </a:rPr>
            </a:br>
            <a:endParaRPr lang="en-GB" b="1" dirty="0">
              <a:latin typeface="Lucida Calligraphy" panose="03010101010101010101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FFB88-3B21-AE52-79D7-556ED8879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4184651"/>
            <a:ext cx="5768964" cy="3556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Saturday May 30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Farleigh-Hungerford Castle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6.15pm</a:t>
            </a:r>
          </a:p>
          <a:p>
            <a:endParaRPr lang="en-US" sz="2400" b="0" i="0" u="none" strike="noStrike" dirty="0">
              <a:effectLst/>
              <a:latin typeface="Gill Sans MT" panose="020B0502020104020203" pitchFamily="34" charset="0"/>
            </a:endParaRPr>
          </a:p>
          <a:p>
            <a:r>
              <a:rPr lang="en-US" sz="2400" b="0" i="0" u="none" strike="noStrike" dirty="0">
                <a:effectLst/>
                <a:latin typeface="Gill Sans MT" panose="020B0502020104020203" pitchFamily="34" charset="0"/>
              </a:rPr>
              <a:t>Celebrant:  Father Michael Patey</a:t>
            </a: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b="0" i="0" u="none" strike="noStrike" dirty="0">
                <a:effectLst/>
                <a:latin typeface="Gill Sans MT" panose="020B0502020104020203" pitchFamily="34" charset="0"/>
              </a:rPr>
              <a:t>(Vigil Mass of the Holy Trinity)</a:t>
            </a:r>
          </a:p>
          <a:p>
            <a:endParaRPr lang="en-US" sz="2400" b="0" i="0" u="none" strike="noStrike" dirty="0">
              <a:effectLst/>
              <a:latin typeface="Gill Sans MT" panose="020B0502020104020203" pitchFamily="34" charset="0"/>
            </a:endParaRPr>
          </a:p>
          <a:p>
            <a:pPr algn="l"/>
            <a:endParaRPr lang="en-US" b="0" i="0" u="none" strike="noStrike" dirty="0">
              <a:solidFill>
                <a:srgbClr val="FF0000"/>
              </a:solidFill>
              <a:effectLst/>
              <a:latin typeface="Gill Sans MT" panose="020B0502020104020203" pitchFamily="34" charset="0"/>
            </a:endParaRPr>
          </a:p>
          <a:p>
            <a:pPr algn="l"/>
            <a:endParaRPr 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endParaRPr lang="en-US" sz="4000" dirty="0"/>
          </a:p>
          <a:p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13CB2-1CAD-1F35-4A41-D73213A601B9}"/>
              </a:ext>
            </a:extLst>
          </p:cNvPr>
          <p:cNvSpPr txBox="1"/>
          <p:nvPr/>
        </p:nvSpPr>
        <p:spPr>
          <a:xfrm>
            <a:off x="271849" y="7681459"/>
            <a:ext cx="631430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 dirty="0">
                <a:effectLst/>
                <a:latin typeface="Gill Sans MT" panose="020B0502020104020203" pitchFamily="34" charset="0"/>
              </a:rPr>
              <a:t>PLEASE BRING A PICNIC TO ENJOY AFTER MASS. </a:t>
            </a:r>
          </a:p>
          <a:p>
            <a:pPr algn="ctr"/>
            <a:endParaRPr lang="en-US" b="1" i="0" u="none" strike="noStrike" dirty="0">
              <a:effectLst/>
              <a:latin typeface="Gill Sans MT" panose="020B0502020104020203" pitchFamily="34" charset="0"/>
            </a:endParaRPr>
          </a:p>
          <a:p>
            <a:pPr algn="ctr"/>
            <a:r>
              <a:rPr lang="en-US" b="0" i="0" u="none" strike="noStrike" dirty="0">
                <a:effectLst/>
                <a:latin typeface="Gill Sans MT" panose="020B0502020104020203" pitchFamily="34" charset="0"/>
              </a:rPr>
              <a:t>There is no charge for entrance to the castle and the grounds are open for us to explore. </a:t>
            </a:r>
          </a:p>
          <a:p>
            <a:pPr algn="ctr"/>
            <a:r>
              <a:rPr lang="en-US" b="0" i="0" u="none" strike="noStrike" dirty="0">
                <a:effectLst/>
                <a:latin typeface="Gill Sans MT" panose="020B0502020104020203" pitchFamily="34" charset="0"/>
              </a:rPr>
              <a:t>There is ample parking and 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latin typeface="Gill Sans MT" panose="020B0502020104020203" pitchFamily="34" charset="0"/>
              </a:rPr>
              <a:t>toilets are available on site. </a:t>
            </a:r>
          </a:p>
          <a:p>
            <a:pPr algn="ctr"/>
            <a:r>
              <a:rPr lang="en-US" b="0" i="0" u="none" strike="noStrike" dirty="0">
                <a:effectLst/>
                <a:latin typeface="Gill Sans MT" panose="020B0502020104020203" pitchFamily="34" charset="0"/>
              </a:rPr>
              <a:t> </a:t>
            </a:r>
          </a:p>
          <a:p>
            <a:pPr algn="ctr"/>
            <a:r>
              <a:rPr lang="en-US" b="1" dirty="0">
                <a:latin typeface="Gill Sans MT" panose="020B0502020104020203" pitchFamily="34" charset="0"/>
              </a:rPr>
              <a:t>PLEASE DO NOT ARRIVE BEFORE 6PM</a:t>
            </a:r>
            <a:r>
              <a:rPr lang="en-US" b="1" i="0" u="none" strike="noStrike" dirty="0">
                <a:effectLst/>
                <a:latin typeface="Gill Sans MT" panose="020B0502020104020203" pitchFamily="34" charset="0"/>
              </a:rPr>
              <a:t>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626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80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Lucida Calligraphy</vt:lpstr>
      <vt:lpstr>Office Theme</vt:lpstr>
      <vt:lpstr>HOLY MASS   in memory of   Blessed  Margaret Pole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Wolf</dc:creator>
  <cp:lastModifiedBy>Cathy Wolf</cp:lastModifiedBy>
  <cp:revision>8</cp:revision>
  <dcterms:created xsi:type="dcterms:W3CDTF">2024-05-08T15:22:10Z</dcterms:created>
  <dcterms:modified xsi:type="dcterms:W3CDTF">2026-05-06T11:55:21Z</dcterms:modified>
</cp:coreProperties>
</file>